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88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888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73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430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15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64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36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63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2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945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70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80F18-DA23-4E71-896B-996A8AC8A187}" type="datetimeFigureOut">
              <a:rPr lang="fr-FR" smtClean="0"/>
              <a:t>06/11/2017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3A952-A251-4A7D-A4DA-0DB792A81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05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202043" y="1357525"/>
            <a:ext cx="2534951" cy="251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14300" dir="54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HTTP</a:t>
            </a:r>
          </a:p>
          <a:p>
            <a:pPr algn="ctr"/>
            <a:r>
              <a:rPr lang="fr-FR" sz="2000" i="1" dirty="0" err="1" smtClean="0">
                <a:solidFill>
                  <a:schemeClr val="bg2">
                    <a:lumMod val="50000"/>
                  </a:schemeClr>
                </a:solidFill>
              </a:rPr>
              <a:t>Nginx</a:t>
            </a:r>
            <a:endParaRPr lang="fr-FR" sz="2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4533" y="2170883"/>
            <a:ext cx="3765685" cy="3742583"/>
          </a:xfrm>
          <a:prstGeom prst="rect">
            <a:avLst/>
          </a:prstGeom>
          <a:effectLst>
            <a:glow rad="139700"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2603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err="1" smtClean="0">
                <a:solidFill>
                  <a:schemeClr val="tx1"/>
                </a:solidFill>
              </a:rPr>
              <a:t>YunoHost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</a:rPr>
              <a:t>Core</a:t>
            </a:r>
            <a:endParaRPr lang="fr-FR" sz="2000" dirty="0" smtClean="0">
              <a:solidFill>
                <a:schemeClr val="tx1"/>
              </a:solidFill>
            </a:endParaRPr>
          </a:p>
          <a:p>
            <a:pPr algn="ctr"/>
            <a:endParaRPr lang="fr-FR" sz="2000" dirty="0">
              <a:solidFill>
                <a:schemeClr val="tx1"/>
              </a:solidFill>
            </a:endParaRPr>
          </a:p>
          <a:p>
            <a:pPr algn="ctr"/>
            <a:endParaRPr lang="fr-FR" sz="2000" dirty="0" smtClean="0">
              <a:solidFill>
                <a:schemeClr val="tx1"/>
              </a:solidFill>
            </a:endParaRPr>
          </a:p>
          <a:p>
            <a:pPr algn="ctr"/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71778" y="3200666"/>
            <a:ext cx="1819444" cy="1808282"/>
          </a:xfrm>
          <a:prstGeom prst="rect">
            <a:avLst/>
          </a:prstGeom>
          <a:scene3d>
            <a:camera prst="isometricTopUp"/>
            <a:lightRig rig="threePt" dir="t"/>
          </a:scene3d>
          <a:sp3d extrusionH="2603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Moulinette (</a:t>
            </a:r>
            <a:r>
              <a:rPr lang="fr-FR" sz="2000" dirty="0" err="1" smtClean="0">
                <a:solidFill>
                  <a:schemeClr val="tx1"/>
                </a:solidFill>
              </a:rPr>
              <a:t>framework</a:t>
            </a:r>
            <a:r>
              <a:rPr lang="fr-FR" sz="2000" dirty="0" smtClean="0">
                <a:solidFill>
                  <a:schemeClr val="tx1"/>
                </a:solidFill>
              </a:rPr>
              <a:t>)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7553" y="4057890"/>
            <a:ext cx="943897" cy="910185"/>
          </a:xfrm>
          <a:prstGeom prst="rect">
            <a:avLst/>
          </a:prstGeom>
          <a:solidFill>
            <a:schemeClr val="accent1">
              <a:alpha val="73000"/>
            </a:schemeClr>
          </a:solidFill>
          <a:scene3d>
            <a:camera prst="isometricLeftDown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Script python</a:t>
            </a:r>
          </a:p>
        </p:txBody>
      </p:sp>
      <p:sp>
        <p:nvSpPr>
          <p:cNvPr id="8" name="Rectangle 7"/>
          <p:cNvSpPr/>
          <p:nvPr/>
        </p:nvSpPr>
        <p:spPr>
          <a:xfrm>
            <a:off x="8010377" y="363192"/>
            <a:ext cx="2843572" cy="14103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2700" dir="48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36830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LDAP</a:t>
            </a:r>
          </a:p>
          <a:p>
            <a:pPr algn="ctr"/>
            <a:r>
              <a:rPr lang="fr-FR" sz="1600" i="1" dirty="0" err="1" smtClean="0">
                <a:solidFill>
                  <a:schemeClr val="bg2">
                    <a:lumMod val="50000"/>
                  </a:schemeClr>
                </a:solidFill>
              </a:rPr>
              <a:t>OpenLDAP</a:t>
            </a:r>
            <a:endParaRPr lang="fr-FR" sz="1600" i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555940" y="2331637"/>
            <a:ext cx="1408690" cy="10802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143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Sécurité </a:t>
            </a:r>
            <a:r>
              <a:rPr lang="fr-FR" sz="1600" dirty="0" smtClean="0">
                <a:solidFill>
                  <a:schemeClr val="bg2">
                    <a:lumMod val="50000"/>
                  </a:schemeClr>
                </a:solidFill>
              </a:rPr>
              <a:t>Fail2ban, …</a:t>
            </a:r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Ellipse 1"/>
          <p:cNvSpPr/>
          <p:nvPr/>
        </p:nvSpPr>
        <p:spPr>
          <a:xfrm>
            <a:off x="5874519" y="-235192"/>
            <a:ext cx="1493672" cy="13221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143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59690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BDD</a:t>
            </a:r>
          </a:p>
          <a:p>
            <a:pPr algn="ctr"/>
            <a:r>
              <a:rPr lang="fr-FR" sz="1600" dirty="0" err="1" smtClean="0">
                <a:solidFill>
                  <a:schemeClr val="bg2">
                    <a:lumMod val="50000"/>
                  </a:schemeClr>
                </a:solidFill>
              </a:rPr>
              <a:t>MariaDB</a:t>
            </a:r>
            <a:endParaRPr lang="fr-FR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0422421" y="6214387"/>
            <a:ext cx="1623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Backend</a:t>
            </a:r>
            <a:endParaRPr lang="fr-FR" sz="2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7447234" y="6052103"/>
            <a:ext cx="1623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User Interface</a:t>
            </a:r>
            <a:endParaRPr lang="fr-FR" sz="2000" dirty="0"/>
          </a:p>
        </p:txBody>
      </p:sp>
      <p:sp>
        <p:nvSpPr>
          <p:cNvPr id="7" name="Rectangle 6"/>
          <p:cNvSpPr/>
          <p:nvPr/>
        </p:nvSpPr>
        <p:spPr>
          <a:xfrm>
            <a:off x="6053022" y="3442673"/>
            <a:ext cx="943897" cy="910185"/>
          </a:xfrm>
          <a:prstGeom prst="rect">
            <a:avLst/>
          </a:prstGeom>
          <a:solidFill>
            <a:schemeClr val="accent1">
              <a:alpha val="73000"/>
            </a:schemeClr>
          </a:solidFill>
          <a:scene3d>
            <a:camera prst="isometricLeftDown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API </a:t>
            </a:r>
            <a:r>
              <a:rPr lang="fr-FR" sz="2000" dirty="0" err="1" smtClean="0"/>
              <a:t>Rest</a:t>
            </a:r>
            <a:endParaRPr lang="fr-FR" sz="2000" dirty="0"/>
          </a:p>
        </p:txBody>
      </p:sp>
      <p:cxnSp>
        <p:nvCxnSpPr>
          <p:cNvPr id="46" name="Connecteur en angle 45"/>
          <p:cNvCxnSpPr/>
          <p:nvPr/>
        </p:nvCxnSpPr>
        <p:spPr>
          <a:xfrm flipV="1">
            <a:off x="4242565" y="3696767"/>
            <a:ext cx="1869820" cy="1312181"/>
          </a:xfrm>
          <a:prstGeom prst="bentConnector3">
            <a:avLst/>
          </a:prstGeom>
          <a:ln w="25400"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1861850" y="808266"/>
            <a:ext cx="2651092" cy="8494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27000">
              <a:schemeClr val="accent1">
                <a:alpha val="50000"/>
              </a:schemeClr>
            </a:glow>
            <a:outerShdw blurRad="50800" dist="266700" dir="54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Public Apps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1483446" y="2813414"/>
            <a:ext cx="1929703" cy="0"/>
          </a:xfrm>
          <a:prstGeom prst="line">
            <a:avLst/>
          </a:prstGeom>
          <a:ln w="25400">
            <a:solidFill>
              <a:srgbClr val="FFC000"/>
            </a:solidFill>
            <a:prstDash val="sysDash"/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7826699" y="5282378"/>
            <a:ext cx="1165448" cy="338554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python</a:t>
            </a:r>
            <a:endParaRPr lang="fr-FR" sz="1600" dirty="0">
              <a:solidFill>
                <a:schemeClr val="bg1"/>
              </a:solidFill>
            </a:endParaRPr>
          </a:p>
        </p:txBody>
      </p:sp>
      <p:cxnSp>
        <p:nvCxnSpPr>
          <p:cNvPr id="64" name="Connecteur droit 63"/>
          <p:cNvCxnSpPr/>
          <p:nvPr/>
        </p:nvCxnSpPr>
        <p:spPr>
          <a:xfrm>
            <a:off x="5292678" y="4512982"/>
            <a:ext cx="1520687" cy="0"/>
          </a:xfrm>
          <a:prstGeom prst="line">
            <a:avLst/>
          </a:prstGeom>
          <a:ln w="25400"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6286863" y="5077501"/>
            <a:ext cx="1520687" cy="0"/>
          </a:xfrm>
          <a:prstGeom prst="line">
            <a:avLst/>
          </a:prstGeom>
          <a:ln w="25400"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929808" y="5370351"/>
            <a:ext cx="2197745" cy="8209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1">
                <a:alpha val="40000"/>
              </a:schemeClr>
            </a:glow>
            <a:outerShdw blurRad="508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5334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CLI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26116" y="4665359"/>
            <a:ext cx="2130919" cy="9555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1">
                <a:alpha val="40000"/>
              </a:schemeClr>
            </a:glow>
            <a:outerShdw blurRad="508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5334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err="1" smtClean="0">
                <a:solidFill>
                  <a:schemeClr val="tx1"/>
                </a:solidFill>
              </a:rPr>
              <a:t>Admin</a:t>
            </a:r>
            <a:r>
              <a:rPr lang="fr-FR" sz="2000" dirty="0" smtClean="0">
                <a:solidFill>
                  <a:schemeClr val="tx1"/>
                </a:solidFill>
              </a:rPr>
              <a:t> Web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521475" y="5568601"/>
            <a:ext cx="1454178" cy="584775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JS </a:t>
            </a:r>
            <a:r>
              <a:rPr lang="fr-FR" sz="1600" dirty="0" err="1" smtClean="0">
                <a:solidFill>
                  <a:schemeClr val="bg1"/>
                </a:solidFill>
              </a:rPr>
              <a:t>frontend</a:t>
            </a:r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(sammy.js)</a:t>
            </a:r>
            <a:endParaRPr lang="fr-FR" sz="1600" dirty="0">
              <a:solidFill>
                <a:schemeClr val="bg1"/>
              </a:solidFill>
            </a:endParaRPr>
          </a:p>
        </p:txBody>
      </p:sp>
      <p:cxnSp>
        <p:nvCxnSpPr>
          <p:cNvPr id="73" name="Connecteur en angle 72"/>
          <p:cNvCxnSpPr/>
          <p:nvPr/>
        </p:nvCxnSpPr>
        <p:spPr>
          <a:xfrm>
            <a:off x="4651232" y="380825"/>
            <a:ext cx="3175467" cy="2909472"/>
          </a:xfrm>
          <a:prstGeom prst="bentConnector3">
            <a:avLst/>
          </a:prstGeom>
          <a:ln w="25400">
            <a:solidFill>
              <a:srgbClr val="FFC000"/>
            </a:solidFill>
            <a:prstDash val="sysDash"/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/>
          <p:nvPr/>
        </p:nvCxnSpPr>
        <p:spPr>
          <a:xfrm rot="10800000" flipV="1">
            <a:off x="7762816" y="1932853"/>
            <a:ext cx="1438764" cy="1061552"/>
          </a:xfrm>
          <a:prstGeom prst="bentConnector3">
            <a:avLst>
              <a:gd name="adj1" fmla="val 23058"/>
            </a:avLst>
          </a:prstGeom>
          <a:ln w="25400">
            <a:solidFill>
              <a:srgbClr val="FFC000"/>
            </a:solidFill>
            <a:prstDash val="sysDash"/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747227" y="1311764"/>
            <a:ext cx="2651092" cy="8494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27000">
              <a:schemeClr val="accent1">
                <a:alpha val="50000"/>
              </a:schemeClr>
            </a:glow>
            <a:outerShdw blurRad="50800" dist="266700" dir="54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err="1" smtClean="0">
                <a:solidFill>
                  <a:schemeClr val="tx1"/>
                </a:solidFill>
              </a:rPr>
              <a:t>Private</a:t>
            </a:r>
            <a:r>
              <a:rPr lang="fr-FR" sz="2000" dirty="0" smtClean="0">
                <a:solidFill>
                  <a:schemeClr val="tx1"/>
                </a:solidFill>
              </a:rPr>
              <a:t> Apps</a:t>
            </a:r>
          </a:p>
        </p:txBody>
      </p:sp>
      <p:cxnSp>
        <p:nvCxnSpPr>
          <p:cNvPr id="122" name="Connecteur droit 121"/>
          <p:cNvCxnSpPr/>
          <p:nvPr/>
        </p:nvCxnSpPr>
        <p:spPr>
          <a:xfrm flipV="1">
            <a:off x="9177046" y="2153286"/>
            <a:ext cx="1290032" cy="17633"/>
          </a:xfrm>
          <a:prstGeom prst="line">
            <a:avLst/>
          </a:prstGeom>
          <a:ln w="25400">
            <a:solidFill>
              <a:srgbClr val="FFC000"/>
            </a:solidFill>
            <a:prstDash val="dash"/>
          </a:ln>
          <a:scene3d>
            <a:camera prst="isometricLeftDown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 flipV="1">
            <a:off x="10347452" y="1579519"/>
            <a:ext cx="1290032" cy="17633"/>
          </a:xfrm>
          <a:prstGeom prst="line">
            <a:avLst/>
          </a:prstGeom>
          <a:ln w="25400">
            <a:solidFill>
              <a:srgbClr val="FFC000"/>
            </a:solidFill>
            <a:prstDash val="dash"/>
          </a:ln>
          <a:scene3d>
            <a:camera prst="isometricLeftDown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422421" y="1157254"/>
            <a:ext cx="1400828" cy="874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14300" dir="54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Mail</a:t>
            </a:r>
          </a:p>
          <a:p>
            <a:pPr algn="ctr"/>
            <a:r>
              <a:rPr lang="fr-FR" sz="1600" i="1" dirty="0" err="1" smtClean="0">
                <a:solidFill>
                  <a:schemeClr val="bg2">
                    <a:lumMod val="50000"/>
                  </a:schemeClr>
                </a:solidFill>
              </a:rPr>
              <a:t>Dovecot</a:t>
            </a:r>
            <a:r>
              <a:rPr lang="fr-FR" sz="16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600" i="1" dirty="0" err="1" smtClean="0">
                <a:solidFill>
                  <a:schemeClr val="bg2">
                    <a:lumMod val="50000"/>
                  </a:schemeClr>
                </a:solidFill>
              </a:rPr>
              <a:t>Postfix</a:t>
            </a:r>
            <a:r>
              <a:rPr lang="fr-FR" sz="16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600" i="1" dirty="0" err="1" smtClean="0">
                <a:solidFill>
                  <a:schemeClr val="bg2">
                    <a:lumMod val="50000"/>
                  </a:schemeClr>
                </a:solidFill>
              </a:rPr>
              <a:t>rspamd</a:t>
            </a:r>
            <a:endParaRPr lang="fr-FR" sz="1600" i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491872" y="1767922"/>
            <a:ext cx="1162051" cy="9317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50800" dist="114300" dir="5400000" sx="1000" sy="1000" algn="ctr" rotWithShape="0">
              <a:srgbClr val="000000"/>
            </a:outerShdw>
            <a:reflection endPos="0" dir="5400000" sy="-100000" algn="bl" rotWithShape="0"/>
            <a:softEdge rad="0"/>
          </a:effectLst>
          <a:scene3d>
            <a:camera prst="isometricTopUp"/>
            <a:lightRig rig="threePt" dir="t"/>
          </a:scene3d>
          <a:sp3d extrusionH="260350">
            <a:bevelT w="0" h="0"/>
            <a:bevelB w="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XMPP</a:t>
            </a:r>
          </a:p>
          <a:p>
            <a:pPr algn="ctr"/>
            <a:r>
              <a:rPr lang="fr-FR" sz="1500" dirty="0" err="1" smtClean="0">
                <a:solidFill>
                  <a:schemeClr val="bg2">
                    <a:lumMod val="50000"/>
                  </a:schemeClr>
                </a:solidFill>
              </a:rPr>
              <a:t>metronome</a:t>
            </a:r>
            <a:endParaRPr lang="fr-FR" sz="15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4" name="Connecteur en angle 83"/>
          <p:cNvCxnSpPr/>
          <p:nvPr/>
        </p:nvCxnSpPr>
        <p:spPr>
          <a:xfrm>
            <a:off x="4933160" y="1078752"/>
            <a:ext cx="3278528" cy="2075632"/>
          </a:xfrm>
          <a:prstGeom prst="bentConnector3">
            <a:avLst/>
          </a:prstGeom>
          <a:ln w="25400">
            <a:solidFill>
              <a:srgbClr val="FFC000"/>
            </a:solidFill>
            <a:prstDash val="sysDash"/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74395" y="1896305"/>
            <a:ext cx="1355548" cy="814080"/>
          </a:xfrm>
          <a:prstGeom prst="rect">
            <a:avLst/>
          </a:prstGeom>
          <a:solidFill>
            <a:schemeClr val="accent4"/>
          </a:solidFill>
          <a:effectLst/>
          <a:scene3d>
            <a:camera prst="isometricTopUp"/>
            <a:lightRig rig="threePt" dir="t"/>
          </a:scene3d>
          <a:sp3d extrusionH="2603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err="1">
                <a:solidFill>
                  <a:schemeClr val="tx1"/>
                </a:solidFill>
              </a:rPr>
              <a:t>SSOwat</a:t>
            </a:r>
            <a:endParaRPr lang="fr-FR" sz="2000" dirty="0">
              <a:solidFill>
                <a:schemeClr val="tx1"/>
              </a:solidFill>
            </a:endParaRPr>
          </a:p>
        </p:txBody>
      </p:sp>
      <p:cxnSp>
        <p:nvCxnSpPr>
          <p:cNvPr id="67" name="Connecteur droit 66"/>
          <p:cNvCxnSpPr/>
          <p:nvPr/>
        </p:nvCxnSpPr>
        <p:spPr>
          <a:xfrm>
            <a:off x="2575717" y="2939402"/>
            <a:ext cx="1520687" cy="0"/>
          </a:xfrm>
          <a:prstGeom prst="line">
            <a:avLst/>
          </a:prstGeom>
          <a:ln w="25400"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3835606" y="2536112"/>
            <a:ext cx="506695" cy="400110"/>
          </a:xfrm>
          <a:prstGeom prst="rect">
            <a:avLst/>
          </a:prstGeom>
          <a:noFill/>
          <a:effectLst/>
          <a:scene3d>
            <a:camera prst="isometricLeftDown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n w="12700">
                  <a:noFill/>
                </a:ln>
                <a:solidFill>
                  <a:schemeClr val="bg1"/>
                </a:solidFill>
              </a:rPr>
              <a:t>lua</a:t>
            </a:r>
            <a:endParaRPr lang="fr-FR" dirty="0">
              <a:ln w="12700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694" y="2140740"/>
            <a:ext cx="11051312" cy="2640368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7" name="Rectangle 16"/>
          <p:cNvSpPr/>
          <p:nvPr/>
        </p:nvSpPr>
        <p:spPr>
          <a:xfrm>
            <a:off x="1034230" y="2580112"/>
            <a:ext cx="2018477" cy="1720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1">
                <a:alpha val="40000"/>
              </a:schemeClr>
            </a:glow>
            <a:outerShdw blurRad="63500" dist="50800" dir="5400000" sx="1000" sy="1000" algn="ctr" rotWithShape="0">
              <a:srgbClr val="000000"/>
            </a:outerShdw>
            <a:reflection endPos="0" dir="5400000" sy="-100000" algn="bl" rotWithShape="0"/>
          </a:effectLst>
          <a:scene3d>
            <a:camera prst="isometricTopUp"/>
            <a:lightRig rig="threePt" dir="t"/>
          </a:scene3d>
          <a:sp3d extrusionH="5334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Portail SSO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18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46</Words>
  <Application>Microsoft Office PowerPoint</Application>
  <PresentationFormat>Grand écran</PresentationFormat>
  <Paragraphs>28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Capgemini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MONIN, Jimmy</dc:creator>
  <cp:lastModifiedBy>MONIN, Jimmy</cp:lastModifiedBy>
  <cp:revision>40</cp:revision>
  <dcterms:created xsi:type="dcterms:W3CDTF">2017-11-03T19:37:59Z</dcterms:created>
  <dcterms:modified xsi:type="dcterms:W3CDTF">2017-11-06T15:31:07Z</dcterms:modified>
</cp:coreProperties>
</file>